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72D7-6E4D-4092-946B-2EA0AC624A6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0DBC6-9775-4DCE-B92D-3785AE0D0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txBody>
          <a:bodyPr/>
          <a:lstStyle/>
          <a:p>
            <a:r>
              <a:rPr lang="en-US" b="1" dirty="0" smtClean="0"/>
              <a:t>Literary Criticism and Text Editing</a:t>
            </a:r>
            <a:br>
              <a:rPr lang="en-US" b="1" dirty="0" smtClean="0"/>
            </a:br>
            <a:r>
              <a:rPr lang="en-US" dirty="0" smtClean="0"/>
              <a:t>MS (Session 2020-2022)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</a:t>
            </a:r>
            <a:r>
              <a:rPr lang="en-US" dirty="0" err="1" smtClean="0"/>
              <a:t>Kiran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648200"/>
          </a:xfrm>
        </p:spPr>
        <p:txBody>
          <a:bodyPr/>
          <a:lstStyle/>
          <a:p>
            <a:r>
              <a:rPr lang="en-US" b="1" dirty="0" smtClean="0"/>
              <a:t>Lecture : </a:t>
            </a:r>
            <a:r>
              <a:rPr lang="en-US" b="1" dirty="0" smtClean="0"/>
              <a:t>4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789" y="0"/>
            <a:ext cx="483442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923" y="0"/>
            <a:ext cx="426215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610" y="0"/>
            <a:ext cx="410878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Literary Criticism and Text Editing MS (Session 2020-2022) by Dr. Faiza Kiran</vt:lpstr>
      <vt:lpstr>Lecture : 4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Criticism and Text Editing MS (Session 2020-2022) by Dr. Faiza Kiran</dc:title>
  <dc:creator>Kashif</dc:creator>
  <cp:lastModifiedBy>Kashif</cp:lastModifiedBy>
  <cp:revision>4</cp:revision>
  <dcterms:created xsi:type="dcterms:W3CDTF">2020-09-24T08:03:10Z</dcterms:created>
  <dcterms:modified xsi:type="dcterms:W3CDTF">2020-09-24T08:44:56Z</dcterms:modified>
</cp:coreProperties>
</file>